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0CA6C-B412-49CC-9ECF-3B9083C185B7}" type="datetimeFigureOut">
              <a:rPr lang="es-ES" smtClean="0"/>
              <a:t>28/10/2011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35504-3E8E-4E9D-B77D-E1DDC854E882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0CA6C-B412-49CC-9ECF-3B9083C185B7}" type="datetimeFigureOut">
              <a:rPr lang="es-ES" smtClean="0"/>
              <a:t>28/10/2011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35504-3E8E-4E9D-B77D-E1DDC854E882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0CA6C-B412-49CC-9ECF-3B9083C185B7}" type="datetimeFigureOut">
              <a:rPr lang="es-ES" smtClean="0"/>
              <a:t>28/10/2011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35504-3E8E-4E9D-B77D-E1DDC854E882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0CA6C-B412-49CC-9ECF-3B9083C185B7}" type="datetimeFigureOut">
              <a:rPr lang="es-ES" smtClean="0"/>
              <a:t>28/10/2011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35504-3E8E-4E9D-B77D-E1DDC854E882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0CA6C-B412-49CC-9ECF-3B9083C185B7}" type="datetimeFigureOut">
              <a:rPr lang="es-ES" smtClean="0"/>
              <a:t>28/10/2011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35504-3E8E-4E9D-B77D-E1DDC854E882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0CA6C-B412-49CC-9ECF-3B9083C185B7}" type="datetimeFigureOut">
              <a:rPr lang="es-ES" smtClean="0"/>
              <a:t>28/10/2011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35504-3E8E-4E9D-B77D-E1DDC854E882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0CA6C-B412-49CC-9ECF-3B9083C185B7}" type="datetimeFigureOut">
              <a:rPr lang="es-ES" smtClean="0"/>
              <a:t>28/10/2011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35504-3E8E-4E9D-B77D-E1DDC854E882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0CA6C-B412-49CC-9ECF-3B9083C185B7}" type="datetimeFigureOut">
              <a:rPr lang="es-ES" smtClean="0"/>
              <a:t>28/10/2011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35504-3E8E-4E9D-B77D-E1DDC854E882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0CA6C-B412-49CC-9ECF-3B9083C185B7}" type="datetimeFigureOut">
              <a:rPr lang="es-ES" smtClean="0"/>
              <a:t>28/10/2011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35504-3E8E-4E9D-B77D-E1DDC854E882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0CA6C-B412-49CC-9ECF-3B9083C185B7}" type="datetimeFigureOut">
              <a:rPr lang="es-ES" smtClean="0"/>
              <a:t>28/10/2011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35504-3E8E-4E9D-B77D-E1DDC854E882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0CA6C-B412-49CC-9ECF-3B9083C185B7}" type="datetimeFigureOut">
              <a:rPr lang="es-ES" smtClean="0"/>
              <a:t>28/10/2011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35504-3E8E-4E9D-B77D-E1DDC854E882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0CA6C-B412-49CC-9ECF-3B9083C185B7}" type="datetimeFigureOut">
              <a:rPr lang="es-ES" smtClean="0"/>
              <a:t>28/10/2011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635504-3E8E-4E9D-B77D-E1DDC854E882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/>
          <a:srcRect l="25781" t="18750" r="6835" b="11458"/>
          <a:stretch>
            <a:fillRect/>
          </a:stretch>
        </p:blipFill>
        <p:spPr bwMode="auto">
          <a:xfrm>
            <a:off x="642910" y="1000108"/>
            <a:ext cx="821537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Presentación en pantalla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Diapositiva 1</vt:lpstr>
    </vt:vector>
  </TitlesOfParts>
  <Company>Secretaria de Educacion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IE GABRIEL GARCIA MARQUEZ</dc:creator>
  <cp:lastModifiedBy>IE GABRIEL GARCIA MARQUEZ</cp:lastModifiedBy>
  <cp:revision>1</cp:revision>
  <dcterms:created xsi:type="dcterms:W3CDTF">2011-10-28T16:07:14Z</dcterms:created>
  <dcterms:modified xsi:type="dcterms:W3CDTF">2011-10-28T16:13:17Z</dcterms:modified>
</cp:coreProperties>
</file>